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66C87D-9C94-4362-BB6F-B37AA84D2323}" v="122" dt="2019-10-28T21:32:23.876"/>
    <p1510:client id="{B82A5A10-0C1E-40CB-92F9-B1081235AA56}" v="7" dt="2019-10-28T21:35:24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28.10.2019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28.10.2019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28.10.2019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28.10.2019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28.10.2019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28.10.2019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28.10.2019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28.10.2019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28.10.2019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28.10.2019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28.10.2019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28.10.2019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52C4F3CB-1931-4A99-8963-87D3E2997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" y="331601"/>
            <a:ext cx="5456381" cy="620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35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Ein Bild, das sitzend, Bildschirm, Monitor, Telefon enthält.&#10;&#10;Mit sehr hoher Zuverlässigkeit generierte Beschreibung">
            <a:extLst>
              <a:ext uri="{FF2B5EF4-FFF2-40B4-BE49-F238E27FC236}">
                <a16:creationId xmlns:a16="http://schemas.microsoft.com/office/drawing/2014/main" id="{57B58373-D8E6-4797-AFD2-0BF3D3FDD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730" y="1742858"/>
            <a:ext cx="2736706" cy="1828440"/>
          </a:xfrm>
          <a:prstGeom prst="rect">
            <a:avLst/>
          </a:prstGeom>
        </p:spPr>
      </p:pic>
      <p:pic>
        <p:nvPicPr>
          <p:cNvPr id="4" name="Grafik 4" descr="Ein Bild, das Schild, Zeichnung enthält.&#10;&#10;Mit sehr hoher Zuverlässigkeit generierte Beschreibung">
            <a:extLst>
              <a:ext uri="{FF2B5EF4-FFF2-40B4-BE49-F238E27FC236}">
                <a16:creationId xmlns:a16="http://schemas.microsoft.com/office/drawing/2014/main" id="{FD156BBD-A9D2-4A12-A0A0-FB1459220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843" y="3308278"/>
            <a:ext cx="1260692" cy="1260692"/>
          </a:xfrm>
          <a:prstGeom prst="rect">
            <a:avLst/>
          </a:prstGeom>
        </p:spPr>
      </p:pic>
      <p:pic>
        <p:nvPicPr>
          <p:cNvPr id="6" name="Grafik 6" descr="Ein Bild, das Schild, Uhr enthält.&#10;&#10;Mit sehr hoher Zuverlässigkeit generierte Beschreibung">
            <a:extLst>
              <a:ext uri="{FF2B5EF4-FFF2-40B4-BE49-F238E27FC236}">
                <a16:creationId xmlns:a16="http://schemas.microsoft.com/office/drawing/2014/main" id="{98608F50-A108-4A89-8698-98A58CBA7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286" y="1748559"/>
            <a:ext cx="1514692" cy="1549327"/>
          </a:xfrm>
          <a:prstGeom prst="rect">
            <a:avLst/>
          </a:prstGeom>
        </p:spPr>
      </p:pic>
      <p:pic>
        <p:nvPicPr>
          <p:cNvPr id="8" name="Grafik 8" descr="Ein Bild, das Stern, Baum, Feuerwerk, groß enthält.&#10;&#10;Mit sehr hoher Zuverlässigkeit generierte Beschreibung">
            <a:extLst>
              <a:ext uri="{FF2B5EF4-FFF2-40B4-BE49-F238E27FC236}">
                <a16:creationId xmlns:a16="http://schemas.microsoft.com/office/drawing/2014/main" id="{29DD886A-3930-4399-92FF-91B5BE041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3946" y="1745674"/>
            <a:ext cx="4232562" cy="4232562"/>
          </a:xfrm>
          <a:prstGeom prst="rect">
            <a:avLst/>
          </a:prstGeom>
        </p:spPr>
      </p:pic>
      <p:pic>
        <p:nvPicPr>
          <p:cNvPr id="10" name="Grafik 10" descr="Ein Bild, das Zeichnung, Schild enthält.&#10;&#10;Mit sehr hoher Zuverlässigkeit generierte Beschreibung">
            <a:extLst>
              <a:ext uri="{FF2B5EF4-FFF2-40B4-BE49-F238E27FC236}">
                <a16:creationId xmlns:a16="http://schemas.microsoft.com/office/drawing/2014/main" id="{6449CE1F-DFCF-497A-9048-C1724E00D5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6581" y="4567847"/>
            <a:ext cx="1681020" cy="122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Ein Bild, das Text enthält.&#10;&#10;Mit sehr hoher Zuverlässigkeit generierte Beschreibung">
            <a:extLst>
              <a:ext uri="{FF2B5EF4-FFF2-40B4-BE49-F238E27FC236}">
                <a16:creationId xmlns:a16="http://schemas.microsoft.com/office/drawing/2014/main" id="{44D0E3D7-4E80-4633-83AA-FF72F8982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7" y="1388318"/>
            <a:ext cx="4555836" cy="3423272"/>
          </a:xfrm>
          <a:prstGeom prst="rect">
            <a:avLst/>
          </a:prstGeom>
        </p:spPr>
      </p:pic>
      <p:pic>
        <p:nvPicPr>
          <p:cNvPr id="4" name="Grafik 4" descr="Ein Bild, das drinnen, weiß, hängend, Front enthält.&#10;&#10;Mit sehr hoher Zuverlässigkeit generierte Beschreibung">
            <a:extLst>
              <a:ext uri="{FF2B5EF4-FFF2-40B4-BE49-F238E27FC236}">
                <a16:creationId xmlns:a16="http://schemas.microsoft.com/office/drawing/2014/main" id="{2DC3185E-E02F-4D9D-8CF1-7B5A48811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855" y="1391566"/>
            <a:ext cx="4209472" cy="2804869"/>
          </a:xfrm>
          <a:prstGeom prst="rect">
            <a:avLst/>
          </a:prstGeom>
        </p:spPr>
      </p:pic>
      <p:pic>
        <p:nvPicPr>
          <p:cNvPr id="6" name="Grafik 6" descr="Ein Bild, das Person, Schlips, Mann, Anzug enthält.&#10;&#10;Mit sehr hoher Zuverlässigkeit generierte Beschreibung">
            <a:extLst>
              <a:ext uri="{FF2B5EF4-FFF2-40B4-BE49-F238E27FC236}">
                <a16:creationId xmlns:a16="http://schemas.microsoft.com/office/drawing/2014/main" id="{20402C87-FF6F-4EA6-A482-E20DFAA83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1764" y="3098751"/>
            <a:ext cx="2743200" cy="343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7054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Ein Bild, das Schild enthält.&#10;&#10;Mit sehr hoher Zuverlässigkeit generierte Beschreibung">
            <a:extLst>
              <a:ext uri="{FF2B5EF4-FFF2-40B4-BE49-F238E27FC236}">
                <a16:creationId xmlns:a16="http://schemas.microsoft.com/office/drawing/2014/main" id="{8C810D44-7C3F-4B4C-A351-F91397801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6" y="1339289"/>
            <a:ext cx="3655290" cy="2586149"/>
          </a:xfrm>
          <a:prstGeom prst="rect">
            <a:avLst/>
          </a:prstGeom>
        </p:spPr>
      </p:pic>
      <p:pic>
        <p:nvPicPr>
          <p:cNvPr id="4" name="Grafik 4" descr="Ein Bild, das Uhr enthält.&#10;&#10;Mit sehr hoher Zuverlässigkeit generierte Beschreibung">
            <a:extLst>
              <a:ext uri="{FF2B5EF4-FFF2-40B4-BE49-F238E27FC236}">
                <a16:creationId xmlns:a16="http://schemas.microsoft.com/office/drawing/2014/main" id="{8D80B4CD-0203-443F-AC2C-43471B548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582" y="1342967"/>
            <a:ext cx="4417290" cy="1181792"/>
          </a:xfrm>
          <a:prstGeom prst="rect">
            <a:avLst/>
          </a:prstGeom>
        </p:spPr>
      </p:pic>
      <p:pic>
        <p:nvPicPr>
          <p:cNvPr id="6" name="Grafik 6" descr="Ein Bild, das Monitor, drinnen, Bildschirm, Fernsehen enthält.&#10;&#10;Mit sehr hoher Zuverlässigkeit generierte Beschreibung">
            <a:extLst>
              <a:ext uri="{FF2B5EF4-FFF2-40B4-BE49-F238E27FC236}">
                <a16:creationId xmlns:a16="http://schemas.microsoft.com/office/drawing/2014/main" id="{B64D983E-6D8D-4C60-B2F7-916C23955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673" y="2631209"/>
            <a:ext cx="5248563" cy="3927763"/>
          </a:xfrm>
          <a:prstGeom prst="rect">
            <a:avLst/>
          </a:prstGeom>
        </p:spPr>
      </p:pic>
      <p:pic>
        <p:nvPicPr>
          <p:cNvPr id="8" name="Grafik 8" descr="Ein Bild, das Person, drinnen, Laptop, Mann enthält.&#10;&#10;Mit sehr hoher Zuverlässigkeit generierte Beschreibung">
            <a:extLst>
              <a:ext uri="{FF2B5EF4-FFF2-40B4-BE49-F238E27FC236}">
                <a16:creationId xmlns:a16="http://schemas.microsoft.com/office/drawing/2014/main" id="{90319CE5-2197-4A6E-8B79-69BE69D6EA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46" y="4019839"/>
            <a:ext cx="4879109" cy="27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4766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32ECADD7-8ADB-491E-9908-AF979E5D4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" y="1095777"/>
            <a:ext cx="12187381" cy="420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9018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/>
  <cp:revision>89</cp:revision>
  <dcterms:created xsi:type="dcterms:W3CDTF">2019-10-28T18:19:52Z</dcterms:created>
  <dcterms:modified xsi:type="dcterms:W3CDTF">2019-10-28T21:35:56Z</dcterms:modified>
</cp:coreProperties>
</file>